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40" r:id="rId41"/>
    <p:sldId id="341" r:id="rId42"/>
    <p:sldId id="358" r:id="rId43"/>
    <p:sldId id="363" r:id="rId44"/>
    <p:sldId id="359" r:id="rId45"/>
    <p:sldId id="360" r:id="rId46"/>
    <p:sldId id="361" r:id="rId47"/>
    <p:sldId id="362" r:id="rId48"/>
    <p:sldId id="314" r:id="rId49"/>
    <p:sldId id="284" r:id="rId50"/>
    <p:sldId id="315" r:id="rId51"/>
    <p:sldId id="298" r:id="rId52"/>
    <p:sldId id="319" r:id="rId53"/>
    <p:sldId id="320" r:id="rId54"/>
    <p:sldId id="364" r:id="rId55"/>
    <p:sldId id="318" r:id="rId56"/>
    <p:sldId id="277" r:id="rId57"/>
    <p:sldId id="27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74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DangleDongerDingerDunger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93917" y="247527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4783938" y="2624447"/>
            <a:ext cx="1938138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3082765" y="594161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82768" y="3865773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168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3514525" y="4639817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777377" y="4638587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82765" y="488581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3514521" y="5651140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3777373" y="5649910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043261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1" y="1188417"/>
            <a:ext cx="7823199" cy="566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6" name="Picture 2" descr="C:\Dropbox\Camera Uploads\2014-11-28 17.30.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31" y="1544714"/>
            <a:ext cx="2988723" cy="5313285"/>
          </a:xfrm>
          <a:prstGeom prst="rect">
            <a:avLst/>
          </a:prstGeom>
          <a:noFill/>
        </p:spPr>
      </p:pic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8832" y="1544715"/>
            <a:ext cx="2988722" cy="5313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6386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4905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5362" name="Picture 2" descr="C:\Users\Lappi5\Desktop\Github\Team3.14\Docs\Presentation\2014-11-26 16.56.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622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23581</TotalTime>
  <Words>1213</Words>
  <Application>Microsoft Office PowerPoint</Application>
  <PresentationFormat>On-screen Show (4:3)</PresentationFormat>
  <Paragraphs>367</Paragraphs>
  <Slides>57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Lappi5</cp:lastModifiedBy>
  <cp:revision>245</cp:revision>
  <dcterms:created xsi:type="dcterms:W3CDTF">2012-10-25T19:38:27Z</dcterms:created>
  <dcterms:modified xsi:type="dcterms:W3CDTF">2014-11-28T17:59:42Z</dcterms:modified>
</cp:coreProperties>
</file>